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.xml.rels" ContentType="application/vnd.openxmlformats-package.relationships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27.jpeg" ContentType="image/jpeg"/>
  <Override PartName="/ppt/media/image26.jpeg" ContentType="image/jpeg"/>
  <Override PartName="/ppt/media/image25.png" ContentType="image/png"/>
  <Override PartName="/ppt/media/image24.png" ContentType="image/png"/>
  <Override PartName="/ppt/media/image10.png" ContentType="image/png"/>
  <Override PartName="/ppt/media/image13.jpeg" ContentType="image/jpeg"/>
  <Override PartName="/ppt/media/image9.jpeg" ContentType="image/jpeg"/>
  <Override PartName="/ppt/media/image7.jpeg" ContentType="image/jpeg"/>
  <Override PartName="/ppt/media/image2.png" ContentType="image/png"/>
  <Override PartName="/ppt/media/image22.png" ContentType="image/png"/>
  <Override PartName="/ppt/media/image3.jpeg" ContentType="image/jpeg"/>
  <Override PartName="/ppt/media/image16.png" ContentType="image/png"/>
  <Override PartName="/ppt/media/image1.jpeg" ContentType="image/jpeg"/>
  <Override PartName="/ppt/media/image4.png" ContentType="image/png"/>
  <Override PartName="/ppt/media/image11.jpeg" ContentType="image/jpeg"/>
  <Override PartName="/ppt/media/image5.jpeg" ContentType="image/jpeg"/>
  <Override PartName="/ppt/media/image12.png" ContentType="image/png"/>
  <Override PartName="/ppt/media/image14.png" ContentType="image/png"/>
  <Override PartName="/ppt/media/image15.jpeg" ContentType="image/jpeg"/>
  <Override PartName="/ppt/media/image17.jpeg" ContentType="image/jpeg"/>
  <Override PartName="/ppt/media/image18.png" ContentType="image/png"/>
  <Override PartName="/ppt/media/image19.png" ContentType="image/png"/>
  <Override PartName="/ppt/media/image20.png" ContentType="image/png"/>
  <Override PartName="/ppt/media/image6.png" ContentType="image/png"/>
  <Override PartName="/ppt/media/image21.png" ContentType="image/png"/>
  <Override PartName="/ppt/media/image8.png" ContentType="image/png"/>
  <Override PartName="/ppt/media/image23.png" ContentType="image/png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96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5.jpe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3"/>
          <a:srcRect l="55219" t="0" r="0" b="0"/>
          <a:stretch/>
        </p:blipFill>
        <p:spPr>
          <a:xfrm>
            <a:off x="0" y="0"/>
            <a:ext cx="4095360" cy="514332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207960" y="3287160"/>
            <a:ext cx="5249880" cy="11595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outline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d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Outl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48;p10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sldNum"/>
          </p:nvPr>
        </p:nvSpPr>
        <p:spPr>
          <a:xfrm>
            <a:off x="429768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338EB6A8-C26D-4493-8394-1B305BD8F07B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18;p4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2483280" y="836280"/>
            <a:ext cx="4176720" cy="3471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ldNum"/>
          </p:nvPr>
        </p:nvSpPr>
        <p:spPr>
          <a:xfrm>
            <a:off x="429768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38E4939D-66BC-4835-AB4C-31B833F7C94E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22;p5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1348920"/>
            <a:ext cx="5510880" cy="8571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2244240"/>
            <a:ext cx="5510880" cy="260496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/>
          </p:nvPr>
        </p:nvSpPr>
        <p:spPr>
          <a:xfrm>
            <a:off x="848052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20CEC942-BF75-4A90-B552-3683F9A11CD6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33;p7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1348920"/>
            <a:ext cx="5510880" cy="8571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89600" y="2312640"/>
            <a:ext cx="1831320" cy="26128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2415240" y="2312640"/>
            <a:ext cx="1831320" cy="26128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4340520" y="2312640"/>
            <a:ext cx="1831320" cy="261288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sldNum"/>
          </p:nvPr>
        </p:nvSpPr>
        <p:spPr>
          <a:xfrm>
            <a:off x="848052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90E3CC6D-A81B-493E-B344-9FC7D6DB1D1C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7;p6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1348920"/>
            <a:ext cx="5510880" cy="8571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2211840"/>
            <a:ext cx="2674800" cy="263772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3293280" y="2211840"/>
            <a:ext cx="2674800" cy="263772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sldNum"/>
          </p:nvPr>
        </p:nvSpPr>
        <p:spPr>
          <a:xfrm>
            <a:off x="848052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32176E86-A60A-444C-84A0-C1CBCC98021B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ldNum"/>
          </p:nvPr>
        </p:nvSpPr>
        <p:spPr>
          <a:xfrm>
            <a:off x="8480520" y="467352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2F0E9C4B-FAA6-4097-BEB6-EEB927742C39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  <p:pic>
        <p:nvPicPr>
          <p:cNvPr id="243" name="Google Shape;55;p12" descr=""/>
          <p:cNvPicPr/>
          <p:nvPr/>
        </p:nvPicPr>
        <p:blipFill>
          <a:blip r:embed="rId3"/>
          <a:srcRect l="27165" t="0" r="0" b="0"/>
          <a:stretch/>
        </p:blipFill>
        <p:spPr>
          <a:xfrm>
            <a:off x="0" y="0"/>
            <a:ext cx="6660360" cy="5143320"/>
          </a:xfrm>
          <a:prstGeom prst="rect">
            <a:avLst/>
          </a:prstGeom>
          <a:ln>
            <a:noFill/>
          </a:ln>
        </p:spPr>
      </p:pic>
      <p:sp>
        <p:nvSpPr>
          <p:cNvPr id="24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51;p11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283" name="PlaceHolder 1"/>
          <p:cNvSpPr>
            <a:spLocks noGrp="1"/>
          </p:cNvSpPr>
          <p:nvPr>
            <p:ph type="sldNum"/>
          </p:nvPr>
        </p:nvSpPr>
        <p:spPr>
          <a:xfrm>
            <a:off x="4297680" y="444780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C42D8D02-2A91-4760-8173-67876EAD0204}" type="slidenum">
              <a:rPr b="0" lang="en-US" sz="1800" spc="-1" strike="noStrike">
                <a:solidFill>
                  <a:srgbClr val="999999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8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8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6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Shape 1"/>
          <p:cNvSpPr txBox="1"/>
          <p:nvPr/>
        </p:nvSpPr>
        <p:spPr>
          <a:xfrm>
            <a:off x="3207960" y="3287160"/>
            <a:ext cx="524988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r">
              <a:lnSpc>
                <a:spcPct val="100000"/>
              </a:lnSpc>
            </a:pPr>
            <a:r>
              <a:rPr b="0" lang="en-US" sz="5000" spc="-1" strike="noStrike">
                <a:solidFill>
                  <a:srgbClr val="ffffff"/>
                </a:solidFill>
                <a:latin typeface="Lato Light"/>
                <a:ea typeface="Lato Light"/>
              </a:rPr>
              <a:t>Live with Autism</a:t>
            </a:r>
            <a:br/>
            <a:br/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408960" y="535680"/>
            <a:ext cx="2879280" cy="4071960"/>
          </a:xfrm>
          <a:custGeom>
            <a:avLst/>
            <a:gdLst/>
            <a:ahLst/>
            <a:rect l="l" t="t" r="r" b="b"/>
            <a:pathLst>
              <a:path w="60958" h="8621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2"/>
          <p:cNvSpPr/>
          <p:nvPr/>
        </p:nvSpPr>
        <p:spPr>
          <a:xfrm>
            <a:off x="607680" y="910440"/>
            <a:ext cx="2493000" cy="333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000" spc="-1" strike="noStrike">
                <a:solidFill>
                  <a:srgbClr val="666666"/>
                </a:solidFill>
                <a:latin typeface="Lato Light"/>
                <a:ea typeface="Lato Light"/>
              </a:rPr>
              <a:t>Place your screenshot here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62" name="TextShape 3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0EFEEE35-8A3A-4622-8E41-845B2657DBEF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63" name="TextShape 4"/>
          <p:cNvSpPr txBox="1"/>
          <p:nvPr/>
        </p:nvSpPr>
        <p:spPr>
          <a:xfrm>
            <a:off x="5889240" y="444240"/>
            <a:ext cx="2738520" cy="4254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48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Tablet project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Chivo"/>
                <a:ea typeface="Chivo"/>
              </a:rPr>
              <a:t>We were designing our project to work well in the Tablet too.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4" name="" descr=""/>
          <p:cNvPicPr/>
          <p:nvPr/>
        </p:nvPicPr>
        <p:blipFill>
          <a:blip r:embed="rId1"/>
          <a:stretch/>
        </p:blipFill>
        <p:spPr>
          <a:xfrm>
            <a:off x="641160" y="910440"/>
            <a:ext cx="2459520" cy="3333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516240" y="1071000"/>
            <a:ext cx="3854880" cy="3000960"/>
          </a:xfrm>
          <a:custGeom>
            <a:avLst/>
            <a:gdLst/>
            <a:ahLst/>
            <a:rect l="l" t="t" r="r" b="b"/>
            <a:pathLst>
              <a:path w="143434" h="111665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2"/>
          <p:cNvSpPr/>
          <p:nvPr/>
        </p:nvSpPr>
        <p:spPr>
          <a:xfrm>
            <a:off x="677520" y="1230480"/>
            <a:ext cx="3532320" cy="22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000" spc="-1" strike="noStrike">
                <a:solidFill>
                  <a:srgbClr val="666666"/>
                </a:solidFill>
                <a:latin typeface="Lato Light"/>
                <a:ea typeface="Lato Light"/>
              </a:rPr>
              <a:t>Place your screenshot here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367" name="TextShape 3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CBE68077-5B23-42B8-8450-B0C55A447B6F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68" name="TextShape 4"/>
          <p:cNvSpPr txBox="1"/>
          <p:nvPr/>
        </p:nvSpPr>
        <p:spPr>
          <a:xfrm>
            <a:off x="5889240" y="444240"/>
            <a:ext cx="2738520" cy="42544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48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Desktop project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Chivo"/>
                <a:ea typeface="Chivo"/>
              </a:rPr>
              <a:t>Our project in Desktop is being at best it is 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9" name="" descr=""/>
          <p:cNvPicPr/>
          <p:nvPr/>
        </p:nvPicPr>
        <p:blipFill>
          <a:blip r:embed="rId1"/>
          <a:stretch/>
        </p:blipFill>
        <p:spPr>
          <a:xfrm>
            <a:off x="677520" y="1230480"/>
            <a:ext cx="3532320" cy="2244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TextShape 1"/>
          <p:cNvSpPr txBox="1"/>
          <p:nvPr/>
        </p:nvSpPr>
        <p:spPr>
          <a:xfrm>
            <a:off x="1691640" y="1635480"/>
            <a:ext cx="5637600" cy="1551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Especial part from our project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TextShape 2"/>
          <p:cNvSpPr txBox="1"/>
          <p:nvPr/>
        </p:nvSpPr>
        <p:spPr>
          <a:xfrm>
            <a:off x="4297680" y="444780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7DF191E8-0362-41D8-B6FF-15D86C9DFA1D}" type="slidenum">
              <a:rPr b="0" lang="en-US" sz="1800" spc="-1" strike="noStrike">
                <a:solidFill>
                  <a:srgbClr val="999999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1271520" y="987480"/>
            <a:ext cx="6544800" cy="3117600"/>
          </a:xfrm>
          <a:custGeom>
            <a:avLst/>
            <a:gdLst/>
            <a:ahLst/>
            <a:rect l="l" t="t" r="r" b="b"/>
            <a:pathLst>
              <a:path w="285750" h="136125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TextShape 2"/>
          <p:cNvSpPr txBox="1"/>
          <p:nvPr/>
        </p:nvSpPr>
        <p:spPr>
          <a:xfrm>
            <a:off x="1816200" y="167760"/>
            <a:ext cx="5510880" cy="475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666666"/>
                </a:solidFill>
                <a:latin typeface="Lato Light"/>
                <a:ea typeface="Lato Light"/>
              </a:rPr>
              <a:t>Maps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CustomShape 3"/>
          <p:cNvSpPr/>
          <p:nvPr/>
        </p:nvSpPr>
        <p:spPr>
          <a:xfrm>
            <a:off x="4625280" y="1771560"/>
            <a:ext cx="654840" cy="20232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Lato Light"/>
                <a:ea typeface="Lato Light"/>
              </a:rPr>
              <a:t>our office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375" name="TextShape 4"/>
          <p:cNvSpPr txBox="1"/>
          <p:nvPr/>
        </p:nvSpPr>
        <p:spPr>
          <a:xfrm>
            <a:off x="4297680" y="444780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6ABD211E-EE2E-47F1-9405-E348C73D479F}" type="slidenum">
              <a:rPr b="0" lang="en-US" sz="1800" spc="-1" strike="noStrike">
                <a:solidFill>
                  <a:srgbClr val="999999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76" name="CustomShape 5"/>
          <p:cNvSpPr/>
          <p:nvPr/>
        </p:nvSpPr>
        <p:spPr>
          <a:xfrm>
            <a:off x="1863360" y="192672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6"/>
          <p:cNvSpPr/>
          <p:nvPr/>
        </p:nvSpPr>
        <p:spPr>
          <a:xfrm>
            <a:off x="3191400" y="317556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7"/>
          <p:cNvSpPr/>
          <p:nvPr/>
        </p:nvSpPr>
        <p:spPr>
          <a:xfrm>
            <a:off x="4029120" y="171180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8"/>
          <p:cNvSpPr/>
          <p:nvPr/>
        </p:nvSpPr>
        <p:spPr>
          <a:xfrm>
            <a:off x="6316920" y="213120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9"/>
          <p:cNvSpPr/>
          <p:nvPr/>
        </p:nvSpPr>
        <p:spPr>
          <a:xfrm>
            <a:off x="6931080" y="349560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10"/>
          <p:cNvSpPr/>
          <p:nvPr/>
        </p:nvSpPr>
        <p:spPr>
          <a:xfrm>
            <a:off x="4543920" y="3409920"/>
            <a:ext cx="113040" cy="150480"/>
          </a:xfrm>
          <a:custGeom>
            <a:avLst/>
            <a:gdLst/>
            <a:ahLst/>
            <a:rect l="l" t="t" r="r" b="b"/>
            <a:pathLst>
              <a:path w="12289" h="16352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TextShape 1"/>
          <p:cNvSpPr txBox="1"/>
          <p:nvPr/>
        </p:nvSpPr>
        <p:spPr>
          <a:xfrm>
            <a:off x="2140200" y="873000"/>
            <a:ext cx="486360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Thanks!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TextShape 2"/>
          <p:cNvSpPr txBox="1"/>
          <p:nvPr/>
        </p:nvSpPr>
        <p:spPr>
          <a:xfrm>
            <a:off x="2140200" y="2072520"/>
            <a:ext cx="486360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3600" spc="-1" strike="noStrike">
                <a:solidFill>
                  <a:srgbClr val="ffffff"/>
                </a:solidFill>
                <a:latin typeface="Lato Light"/>
                <a:ea typeface="Lato Light"/>
              </a:rPr>
              <a:t>Any questions?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2140200" y="2896920"/>
            <a:ext cx="4863600" cy="1373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Lato Light"/>
                <a:ea typeface="Lato Light"/>
              </a:rPr>
              <a:t>You can find us at: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Lato Light"/>
                <a:ea typeface="Lato Light"/>
              </a:rPr>
              <a:t>qawasmy.2004@gmail.com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Lato Light"/>
                <a:ea typeface="Lato Light"/>
              </a:rPr>
              <a:t>naeam133@gmail.com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TextShape 4"/>
          <p:cNvSpPr txBox="1"/>
          <p:nvPr/>
        </p:nvSpPr>
        <p:spPr>
          <a:xfrm>
            <a:off x="429768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4D6E3BED-609E-4B39-8185-44DEE63584E3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1275120" y="2337480"/>
            <a:ext cx="659340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Hello!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TextShape 2"/>
          <p:cNvSpPr txBox="1"/>
          <p:nvPr/>
        </p:nvSpPr>
        <p:spPr>
          <a:xfrm>
            <a:off x="2634840" y="3577320"/>
            <a:ext cx="3528000" cy="1285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Chivo"/>
                <a:ea typeface="Chivo"/>
              </a:rPr>
              <a:t>We (Naim and Mohmoud Qawasmeh)are here to give you presentation about our project and we hope you love it.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25" name="TextShape 3"/>
          <p:cNvSpPr txBox="1"/>
          <p:nvPr/>
        </p:nvSpPr>
        <p:spPr>
          <a:xfrm>
            <a:off x="429768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626F88FC-4111-47D6-A649-478255E34278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Shape 1"/>
          <p:cNvSpPr txBox="1"/>
          <p:nvPr/>
        </p:nvSpPr>
        <p:spPr>
          <a:xfrm>
            <a:off x="2483280" y="836280"/>
            <a:ext cx="4176720" cy="3471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1001"/>
              </a:spcAft>
            </a:pPr>
            <a:r>
              <a:rPr b="0" i="1" lang="en-US" sz="2400" spc="-1" strike="noStrike">
                <a:solidFill>
                  <a:srgbClr val="ffffff"/>
                </a:solidFill>
                <a:latin typeface="Lato Light"/>
                <a:ea typeface="Lato Light"/>
              </a:rPr>
              <a:t>Our objective: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1001"/>
              </a:spcAft>
            </a:pPr>
            <a:r>
              <a:rPr b="0" i="1" lang="en-US" sz="2400" spc="-1" strike="noStrike">
                <a:solidFill>
                  <a:srgbClr val="ffffff"/>
                </a:solidFill>
                <a:latin typeface="Lato Light"/>
                <a:ea typeface="Lato Light"/>
              </a:rPr>
              <a:t>Help people to discover and live with Autism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TextShape 2"/>
          <p:cNvSpPr txBox="1"/>
          <p:nvPr/>
        </p:nvSpPr>
        <p:spPr>
          <a:xfrm>
            <a:off x="429768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A64CD022-2FA3-4760-8641-0E9B542F9BD9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2483280" y="836280"/>
            <a:ext cx="4176720" cy="3471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1001"/>
              </a:spcAft>
            </a:pPr>
            <a:r>
              <a:rPr b="0" i="1" lang="en-US" sz="2400" spc="-1" strike="noStrike">
                <a:solidFill>
                  <a:srgbClr val="ffffff"/>
                </a:solidFill>
                <a:latin typeface="Lato Light"/>
                <a:ea typeface="Lato Light"/>
              </a:rPr>
              <a:t>“</a:t>
            </a:r>
            <a:r>
              <a:rPr b="0" i="1" lang="en-US" sz="2400" spc="-1" strike="noStrike">
                <a:solidFill>
                  <a:srgbClr val="ffffff"/>
                </a:solidFill>
                <a:latin typeface="Lato Light"/>
                <a:ea typeface="Lato Light"/>
              </a:rPr>
              <a:t>We wish from everyone  who sees our project to benefit from it ”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TextShape 2"/>
          <p:cNvSpPr txBox="1"/>
          <p:nvPr/>
        </p:nvSpPr>
        <p:spPr>
          <a:xfrm>
            <a:off x="429768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1A8696D4-3ACA-45DF-A111-2959CA989876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2524680" y="2345400"/>
            <a:ext cx="409392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br/>
            <a:br/>
            <a:br/>
            <a:r>
              <a:rPr b="0" lang="en-US" sz="60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Autism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2516760" y="3579840"/>
            <a:ext cx="409392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marL="114480">
              <a:lnSpc>
                <a:spcPct val="10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Lato Light"/>
                <a:ea typeface="Lato Light"/>
              </a:rPr>
              <a:t>What is autism ?  &amp;  What causes autism?</a:t>
            </a:r>
            <a:endParaRPr b="0" lang="en-US" sz="1400" spc="-1" strike="noStrike">
              <a:latin typeface="Arial"/>
            </a:endParaRPr>
          </a:p>
          <a:p>
            <a:pPr marL="114480">
              <a:lnSpc>
                <a:spcPct val="100000"/>
              </a:lnSpc>
              <a:spcBef>
                <a:spcPts val="601"/>
              </a:spcBef>
            </a:pPr>
            <a:br/>
            <a:endParaRPr b="0" lang="en-US" sz="1400" spc="-1" strike="noStrike">
              <a:latin typeface="Arial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4752360" y="839160"/>
            <a:ext cx="1343160" cy="1361160"/>
          </a:xfrm>
          <a:custGeom>
            <a:avLst/>
            <a:gdLst/>
            <a:ahLst/>
            <a:rect l="l" t="t" r="r" b="b"/>
            <a:pathLst>
              <a:path w="16449" h="16668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4"/>
          <p:cNvSpPr/>
          <p:nvPr/>
        </p:nvSpPr>
        <p:spPr>
          <a:xfrm rot="1473000">
            <a:off x="3530880" y="1518840"/>
            <a:ext cx="785160" cy="764640"/>
          </a:xfrm>
          <a:custGeom>
            <a:avLst/>
            <a:gdLst/>
            <a:ahLst/>
            <a:rect l="l" t="t" r="r" b="b"/>
            <a:pathLst>
              <a:path w="18737" h="1825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5"/>
          <p:cNvSpPr/>
          <p:nvPr/>
        </p:nvSpPr>
        <p:spPr>
          <a:xfrm>
            <a:off x="4492440" y="709200"/>
            <a:ext cx="343440" cy="333720"/>
          </a:xfrm>
          <a:custGeom>
            <a:avLst/>
            <a:gdLst/>
            <a:ahLst/>
            <a:rect l="l" t="t" r="r" b="b"/>
            <a:pathLst>
              <a:path w="15501" h="15063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6"/>
          <p:cNvSpPr/>
          <p:nvPr/>
        </p:nvSpPr>
        <p:spPr>
          <a:xfrm rot="2487600">
            <a:off x="4271040" y="2225520"/>
            <a:ext cx="244440" cy="237240"/>
          </a:xfrm>
          <a:custGeom>
            <a:avLst/>
            <a:gdLst/>
            <a:ahLst/>
            <a:rect l="l" t="t" r="r" b="b"/>
            <a:pathLst>
              <a:path w="15501" h="15063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TextShape 7"/>
          <p:cNvSpPr txBox="1"/>
          <p:nvPr/>
        </p:nvSpPr>
        <p:spPr>
          <a:xfrm>
            <a:off x="429768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fld id="{2CDEA4DF-2E63-4F04-B4B0-2932DA00DEC0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Shape 1"/>
          <p:cNvSpPr txBox="1"/>
          <p:nvPr/>
        </p:nvSpPr>
        <p:spPr>
          <a:xfrm>
            <a:off x="457200" y="555480"/>
            <a:ext cx="5510880" cy="1650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595959"/>
                </a:solidFill>
                <a:latin typeface="Lato Hairline"/>
                <a:ea typeface="Lato Hairline"/>
              </a:rPr>
              <a:t>Bad practices for autism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TextShape 2"/>
          <p:cNvSpPr txBox="1"/>
          <p:nvPr/>
        </p:nvSpPr>
        <p:spPr>
          <a:xfrm>
            <a:off x="457200" y="2355840"/>
            <a:ext cx="5510880" cy="24933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marL="457200" indent="-342720">
              <a:lnSpc>
                <a:spcPct val="150000"/>
              </a:lnSpc>
              <a:spcBef>
                <a:spcPts val="601"/>
              </a:spcBef>
              <a:buClr>
                <a:srgbClr val="b7b7b7"/>
              </a:buClr>
              <a:buFont typeface="Lato Light"/>
              <a:buChar char="×"/>
            </a:pPr>
            <a:r>
              <a:rPr b="0" lang="en-US" sz="1800" spc="-1" strike="noStrike">
                <a:solidFill>
                  <a:srgbClr val="666666"/>
                </a:solidFill>
                <a:latin typeface="Lato Light"/>
                <a:ea typeface="Lato Light"/>
              </a:rPr>
              <a:t>Parents consider autism to be a disability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50000"/>
              </a:lnSpc>
              <a:spcBef>
                <a:spcPts val="601"/>
              </a:spcBef>
              <a:buClr>
                <a:srgbClr val="b7b7b7"/>
              </a:buClr>
              <a:buFont typeface="Lato Light"/>
              <a:buChar char="×"/>
            </a:pPr>
            <a:r>
              <a:rPr b="0" lang="en-US" sz="1800" spc="-1" strike="noStrike">
                <a:solidFill>
                  <a:srgbClr val="666666"/>
                </a:solidFill>
                <a:latin typeface="Lato Light"/>
                <a:ea typeface="Lato Light"/>
              </a:rPr>
              <a:t>Parents do not know that their children suffer from autism or neglect of the disease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50000"/>
              </a:lnSpc>
              <a:spcBef>
                <a:spcPts val="601"/>
              </a:spcBef>
              <a:buClr>
                <a:srgbClr val="b7b7b7"/>
              </a:buClr>
              <a:buFont typeface="Lato Light"/>
              <a:buChar char="×"/>
            </a:pPr>
            <a:r>
              <a:rPr b="0" lang="en-US" sz="1800" spc="-1" strike="noStrike">
                <a:solidFill>
                  <a:srgbClr val="666666"/>
                </a:solidFill>
                <a:latin typeface="Lato Light"/>
                <a:ea typeface="Lato Light"/>
              </a:rPr>
              <a:t>Wrong behavior with children with autism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TextShape 3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E4426935-CD07-4BC3-8B35-5B7EAEA1CF6C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Shape 1"/>
          <p:cNvSpPr txBox="1"/>
          <p:nvPr/>
        </p:nvSpPr>
        <p:spPr>
          <a:xfrm>
            <a:off x="457200" y="1348920"/>
            <a:ext cx="551088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434343"/>
                </a:solidFill>
                <a:latin typeface="Lato Hairline"/>
                <a:ea typeface="Lato Hairline"/>
              </a:rPr>
              <a:t>How can we solve ?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TextShape 2"/>
          <p:cNvSpPr txBox="1"/>
          <p:nvPr/>
        </p:nvSpPr>
        <p:spPr>
          <a:xfrm>
            <a:off x="489600" y="2312640"/>
            <a:ext cx="1831320" cy="2563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First: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52280">
              <a:lnSpc>
                <a:spcPct val="100000"/>
              </a:lnSpc>
              <a:spcBef>
                <a:spcPts val="601"/>
              </a:spcBef>
            </a:pPr>
            <a:r>
              <a:rPr b="0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We did a test to check the child if he had autism.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52280">
              <a:lnSpc>
                <a:spcPct val="100000"/>
              </a:lnSpc>
              <a:spcBef>
                <a:spcPts val="601"/>
              </a:spcBef>
            </a:pPr>
            <a:br/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TextShape 3"/>
          <p:cNvSpPr txBox="1"/>
          <p:nvPr/>
        </p:nvSpPr>
        <p:spPr>
          <a:xfrm>
            <a:off x="2415240" y="2312640"/>
            <a:ext cx="1831320" cy="26128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Second: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52280">
              <a:lnSpc>
                <a:spcPct val="100000"/>
              </a:lnSpc>
              <a:spcBef>
                <a:spcPts val="601"/>
              </a:spcBef>
            </a:pPr>
            <a:r>
              <a:rPr b="0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We have provided information about autism and its causes and how to deal with this disease.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TextShape 4"/>
          <p:cNvSpPr txBox="1"/>
          <p:nvPr/>
        </p:nvSpPr>
        <p:spPr>
          <a:xfrm>
            <a:off x="4340520" y="2312640"/>
            <a:ext cx="1831320" cy="26128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1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Third: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52280">
              <a:lnSpc>
                <a:spcPct val="100000"/>
              </a:lnSpc>
              <a:spcBef>
                <a:spcPts val="601"/>
              </a:spcBef>
            </a:pPr>
            <a:r>
              <a:rPr b="0" lang="en-US" sz="1200" spc="-1" strike="noStrike">
                <a:solidFill>
                  <a:srgbClr val="666666"/>
                </a:solidFill>
                <a:latin typeface="Lato Light"/>
                <a:ea typeface="Lato Light"/>
              </a:rPr>
              <a:t>Provide  with autism with hope through a presentation after the successful cases that were suffering from this disease.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152280">
              <a:lnSpc>
                <a:spcPct val="100000"/>
              </a:lnSpc>
              <a:spcBef>
                <a:spcPts val="601"/>
              </a:spcBef>
            </a:pPr>
            <a:br/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TextShape 5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10ACC1DE-693F-49FC-ACCB-56437E319E77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Shape 1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76FF0F64-FD63-4E8E-927B-89313A58DA28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1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46" name="TextShape 2"/>
          <p:cNvSpPr txBox="1"/>
          <p:nvPr/>
        </p:nvSpPr>
        <p:spPr>
          <a:xfrm>
            <a:off x="179640" y="627480"/>
            <a:ext cx="6778800" cy="1578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434343"/>
                </a:solidFill>
                <a:latin typeface="Montserrat"/>
                <a:ea typeface="Montserrat"/>
              </a:rPr>
              <a:t>How we programmed the project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457200" y="2382840"/>
            <a:ext cx="2033280" cy="2033280"/>
          </a:xfrm>
          <a:prstGeom prst="ellipse">
            <a:avLst/>
          </a:prstGeom>
          <a:noFill/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4"/>
          <p:cNvSpPr/>
          <p:nvPr/>
        </p:nvSpPr>
        <p:spPr>
          <a:xfrm>
            <a:off x="2194560" y="2382840"/>
            <a:ext cx="2033280" cy="2033280"/>
          </a:xfrm>
          <a:prstGeom prst="ellipse">
            <a:avLst/>
          </a:prstGeom>
          <a:noFill/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5"/>
          <p:cNvSpPr/>
          <p:nvPr/>
        </p:nvSpPr>
        <p:spPr>
          <a:xfrm>
            <a:off x="3931920" y="2382840"/>
            <a:ext cx="2033280" cy="2033280"/>
          </a:xfrm>
          <a:prstGeom prst="ellipse">
            <a:avLst/>
          </a:prstGeom>
          <a:noFill/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50" name="صورة 9" descr=""/>
          <p:cNvPicPr/>
          <p:nvPr/>
        </p:nvPicPr>
        <p:blipFill>
          <a:blip r:embed="rId1"/>
          <a:stretch/>
        </p:blipFill>
        <p:spPr>
          <a:xfrm>
            <a:off x="574200" y="2499840"/>
            <a:ext cx="1799640" cy="1799640"/>
          </a:xfrm>
          <a:prstGeom prst="rect">
            <a:avLst/>
          </a:prstGeom>
          <a:ln>
            <a:noFill/>
          </a:ln>
        </p:spPr>
      </p:pic>
      <p:pic>
        <p:nvPicPr>
          <p:cNvPr id="351" name="صورة 13" descr=""/>
          <p:cNvPicPr/>
          <p:nvPr/>
        </p:nvPicPr>
        <p:blipFill>
          <a:blip r:embed="rId2"/>
          <a:stretch/>
        </p:blipFill>
        <p:spPr>
          <a:xfrm>
            <a:off x="2563560" y="2446560"/>
            <a:ext cx="1295640" cy="1926360"/>
          </a:xfrm>
          <a:prstGeom prst="rect">
            <a:avLst/>
          </a:prstGeom>
          <a:ln>
            <a:noFill/>
          </a:ln>
        </p:spPr>
      </p:pic>
      <p:pic>
        <p:nvPicPr>
          <p:cNvPr id="352" name="صورة 19" descr=""/>
          <p:cNvPicPr/>
          <p:nvPr/>
        </p:nvPicPr>
        <p:blipFill>
          <a:blip r:embed="rId3"/>
          <a:stretch/>
        </p:blipFill>
        <p:spPr>
          <a:xfrm>
            <a:off x="3996000" y="2391840"/>
            <a:ext cx="1905480" cy="1979640"/>
          </a:xfrm>
          <a:prstGeom prst="rect">
            <a:avLst/>
          </a:prstGeom>
          <a:ln>
            <a:noFill/>
          </a:ln>
        </p:spPr>
      </p:pic>
      <p:sp>
        <p:nvSpPr>
          <p:cNvPr id="353" name="CustomShape 6"/>
          <p:cNvSpPr/>
          <p:nvPr/>
        </p:nvSpPr>
        <p:spPr>
          <a:xfrm>
            <a:off x="5652000" y="2382840"/>
            <a:ext cx="2033280" cy="2033280"/>
          </a:xfrm>
          <a:prstGeom prst="ellipse">
            <a:avLst/>
          </a:prstGeom>
          <a:noFill/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54" name="صورة 24" descr=""/>
          <p:cNvPicPr/>
          <p:nvPr/>
        </p:nvPicPr>
        <p:blipFill>
          <a:blip r:embed="rId4"/>
          <a:stretch/>
        </p:blipFill>
        <p:spPr>
          <a:xfrm>
            <a:off x="5757480" y="2499840"/>
            <a:ext cx="2126520" cy="165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TextShape 1"/>
          <p:cNvSpPr txBox="1"/>
          <p:nvPr/>
        </p:nvSpPr>
        <p:spPr>
          <a:xfrm>
            <a:off x="8480520" y="467352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57C5C318-A9CE-41F9-836B-32118117F17A}" type="slidenum">
              <a:rPr b="0" lang="en-US" sz="1800" spc="-1" strike="noStrike">
                <a:solidFill>
                  <a:srgbClr val="ffffff"/>
                </a:solidFill>
                <a:latin typeface="Lato Light"/>
                <a:ea typeface="Lato Light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5889240" y="444240"/>
            <a:ext cx="2738520" cy="425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US" sz="4800" spc="-1" strike="noStrike">
                <a:solidFill>
                  <a:srgbClr val="ffffff"/>
                </a:solidFill>
                <a:latin typeface="Lato Hairline"/>
                <a:ea typeface="Lato Hairline"/>
              </a:rPr>
              <a:t>Phone project</a:t>
            </a:r>
            <a:endParaRPr b="0" lang="en-US" sz="4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Chivo"/>
                <a:ea typeface="Chivo"/>
              </a:rPr>
              <a:t>We were designing our project to work well in the Mobile.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955800" y="489960"/>
            <a:ext cx="2074680" cy="4163400"/>
          </a:xfrm>
          <a:custGeom>
            <a:avLst/>
            <a:gdLst/>
            <a:ahLst/>
            <a:rect l="l" t="t" r="r" b="b"/>
            <a:pathLst>
              <a:path w="30819" h="61841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d9d9d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4"/>
          <p:cNvSpPr/>
          <p:nvPr/>
        </p:nvSpPr>
        <p:spPr>
          <a:xfrm>
            <a:off x="1170360" y="1091880"/>
            <a:ext cx="1645560" cy="293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Montserrat"/>
                <a:ea typeface="Montserrat"/>
              </a:rPr>
              <a:t>Place your screenshot here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359" name="" descr=""/>
          <p:cNvPicPr/>
          <p:nvPr/>
        </p:nvPicPr>
        <p:blipFill>
          <a:blip r:embed="rId1"/>
          <a:stretch/>
        </p:blipFill>
        <p:spPr>
          <a:xfrm>
            <a:off x="1091520" y="914400"/>
            <a:ext cx="1834560" cy="329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</TotalTime>
  <Application>LibreOffice/6.2.2.2$Linux_X86_64 LibreOffice_project/20$Build-2</Application>
  <Words>235</Words>
  <Paragraphs>50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dc:description/>
  <dc:language>en-US</dc:language>
  <cp:lastModifiedBy/>
  <dcterms:modified xsi:type="dcterms:W3CDTF">2019-04-30T10:53:37Z</dcterms:modified>
  <cp:revision>12</cp:revision>
  <dc:subject/>
  <dc:title>Living right for Autism patients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عرض على الشاشة (9:16)‏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